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229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4ACD08-90E2-2D24-20BD-A2622141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D6EF067-1243-2ACD-2739-E9B2D22DF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96006B-5137-8518-EBF0-6AB112DA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6842E4-3D91-260A-92BD-90D99E59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37AE40-58F2-E08B-2E9E-E1D3CD31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947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7CB6B7-9F99-F07D-1B37-D659D855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7083F3E-0206-71E2-9CB0-7BBD486B2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464083-77B9-B627-EF93-DFD19819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88BD52-2411-F020-3E02-A80C10C0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73259C-B7AE-4541-929F-D46BAF76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7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153533A-1883-276F-1608-733C554D2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4E8BFFF-9D32-E02C-2B87-1E7F5D914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EA01A6-07D1-F58B-117D-772E1668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014B0B-1198-6BB5-F775-8CF2D748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9155615-42FB-8A50-826A-ADE4CAC6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1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A4165A-D9F4-26E3-675C-CCCA1C25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FE9D20-6F08-8DF6-AF43-9E61A221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FA10AE-7B3C-CED5-9369-4B8A8048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D070B57-B8A2-3ACC-E224-2F0CE795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5A62F14-61FD-82BC-8C83-0CB21632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760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2BB7E8-9250-6355-7460-C1528C94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914CDB8-B19B-4D21-CF42-56E2D0A5C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E016A7-9A83-6781-3F8C-54371C86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C3514E-2FCF-C4F5-E983-91D2D510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6BBE004-F3B9-F8F2-D950-77835FF7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577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0383C-77D9-AB94-D66A-8663639A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1F794F-96B4-7A4F-5ABE-B3569EB07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1CD561F-BD51-EC23-42DB-9CDA68C48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DE9320-1741-7095-EC4F-2981FFBA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0D734C9-975C-5F48-7CD8-9D9272D7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2335F1-A35E-76DC-11FE-A1A3613B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836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C1204A-23D5-3CE6-4D7B-85F3E1C1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1076111-ABB0-727A-9F69-26BCF277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CD432D9-7A16-E762-BD32-27C9C7B6F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305EC6A-E744-ECDB-A4F6-D81D711F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E31F850-9902-4E4F-CF2E-20FAD70C5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4B77588-2153-7E25-7F11-A7ED1525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0C3BA33-EB0E-EFB4-4027-C6F1F1FC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3EBC026-A701-6598-29EF-9583D9E0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8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5679AB-5997-3FCD-AED9-A5E76C78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6BE9C6C-9D9B-2860-C9E7-350C7321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C501753-AEF2-BFD5-F446-EB78B312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0BF39CF-8AFF-9C68-F619-1D7F88D4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63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DCF4471-278F-70BC-A93E-0411EBAE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204AA64-2C46-2BC8-5D4A-F20FCE1E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7C8811C-0849-56BA-8806-B4B5173C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168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73D06E-1205-58C0-E550-1F074881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8CC68-8591-8B20-B8F6-BD308550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2A457C9-8732-E948-71AB-C2E9F1D18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943D47-64C3-DCD2-7ECA-86C82729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CACF820-354F-D504-988F-CA3BFF07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70EB14A-585B-3DFD-273C-D67FB1A4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456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7C5257-D650-63D8-F943-802CD76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387F29D-FBA0-31B0-3490-B8ACA3EB5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D38F024-610A-FE18-86D3-9BF79DA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5ED4959-E2D5-2FE6-011C-80391C99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C7137F-FB65-4F9C-658D-CC720E86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F922695-85BF-0652-3260-FF242D39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67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52EEA52-5C99-6000-2B65-9508CFDE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94CEE4-9712-BF2D-E1DD-0B88D6AD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A9A150-5630-466E-AA91-428109573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A9938-21A7-45AE-973A-3B2C55960942}" type="datetimeFigureOut">
              <a:rPr lang="hu-HU" smtClean="0"/>
              <a:t>2025. 09. 17.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448C9A-8427-E43C-B7BC-E0C91C7C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BD3715-AEA4-F234-1B3C-F456E99C3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075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C7B71E-5D7D-D909-69AE-568ED52EE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805"/>
            <a:ext cx="9144000" cy="1214632"/>
          </a:xfrm>
        </p:spPr>
        <p:txBody>
          <a:bodyPr/>
          <a:lstStyle/>
          <a:p>
            <a:r>
              <a:rPr lang="hu-HU" b="1" noProof="0" dirty="0">
                <a:latin typeface="Bahnschrift Light" panose="020B0502040204020203" pitchFamily="34" charset="0"/>
              </a:rPr>
              <a:t>Audi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0747-51AB-6CC4-749C-DCB60633A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7466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Sebestyén Viktor, </a:t>
            </a:r>
            <a:r>
              <a:rPr lang="hu-HU" noProof="0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 János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F99800-603B-DA9C-9FDE-2A4FEBB5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2138866"/>
            <a:ext cx="7794171" cy="27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2B9E-3D9C-9C06-A23A-8BC63EDC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51AE2E-2CD2-7DD5-869F-24AE6487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11040" cy="985520"/>
          </a:xfrm>
        </p:spPr>
        <p:txBody>
          <a:bodyPr/>
          <a:lstStyle/>
          <a:p>
            <a:r>
              <a:rPr lang="hu-HU" b="1" noProof="0" dirty="0">
                <a:latin typeface="Bahnschrift Light" panose="020B0502040204020203" pitchFamily="34" charset="0"/>
              </a:rPr>
              <a:t>Audi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F35769E-4D32-2991-B1E3-CCBD9DF4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6394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Sebestyén Viktor, </a:t>
            </a:r>
            <a:r>
              <a:rPr lang="hu-HU" noProof="0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 János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B769F1-B90D-66DE-3198-6C3A211C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22" y="109991"/>
            <a:ext cx="2191658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F5B94CE-ABDE-71C2-3133-B5B126F74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33" y="1769859"/>
            <a:ext cx="4952871" cy="30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FF8E7DC4-56DF-6889-EBC3-51B02B4E47CB}"/>
              </a:ext>
            </a:extLst>
          </p:cNvPr>
          <p:cNvSpPr txBox="1">
            <a:spLocks/>
          </p:cNvSpPr>
          <p:nvPr/>
        </p:nvSpPr>
        <p:spPr>
          <a:xfrm>
            <a:off x="7680961" y="1134445"/>
            <a:ext cx="1717456" cy="635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b="1" noProof="0" dirty="0">
                <a:latin typeface="Bahnschrift Light" panose="020B0502040204020203" pitchFamily="34" charset="0"/>
              </a:rPr>
              <a:t>Fő oldal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27E7FFE-F2DB-C0E0-636E-7C5EE1303171}"/>
              </a:ext>
            </a:extLst>
          </p:cNvPr>
          <p:cNvCxnSpPr>
            <a:cxnSpLocks/>
          </p:cNvCxnSpPr>
          <p:nvPr/>
        </p:nvCxnSpPr>
        <p:spPr>
          <a:xfrm>
            <a:off x="8539689" y="602793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8689C61B-7E85-8E89-5633-CA3B9DB57A56}"/>
              </a:ext>
            </a:extLst>
          </p:cNvPr>
          <p:cNvCxnSpPr>
            <a:cxnSpLocks/>
          </p:cNvCxnSpPr>
          <p:nvPr/>
        </p:nvCxnSpPr>
        <p:spPr>
          <a:xfrm flipV="1">
            <a:off x="8384268" y="49447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EE46C67F-9E8F-F667-E3AB-A39C2F3996E8}"/>
              </a:ext>
            </a:extLst>
          </p:cNvPr>
          <p:cNvCxnSpPr>
            <a:cxnSpLocks/>
          </p:cNvCxnSpPr>
          <p:nvPr/>
        </p:nvCxnSpPr>
        <p:spPr>
          <a:xfrm>
            <a:off x="6942258" y="602793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28E67450-B819-F97B-8C49-EC0AD44734EA}"/>
              </a:ext>
            </a:extLst>
          </p:cNvPr>
          <p:cNvSpPr/>
          <p:nvPr/>
        </p:nvSpPr>
        <p:spPr>
          <a:xfrm>
            <a:off x="819304" y="2247946"/>
            <a:ext cx="2693516" cy="702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DEABB4B3-98D8-DE32-29E3-CB6367B0FFC7}"/>
              </a:ext>
            </a:extLst>
          </p:cNvPr>
          <p:cNvCxnSpPr>
            <a:cxnSpLocks/>
          </p:cNvCxnSpPr>
          <p:nvPr/>
        </p:nvCxnSpPr>
        <p:spPr>
          <a:xfrm flipV="1">
            <a:off x="6829788" y="611060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13B7D0E0-F479-DF1E-7685-9666B4D9970B}"/>
              </a:ext>
            </a:extLst>
          </p:cNvPr>
          <p:cNvCxnSpPr>
            <a:cxnSpLocks/>
          </p:cNvCxnSpPr>
          <p:nvPr/>
        </p:nvCxnSpPr>
        <p:spPr>
          <a:xfrm flipV="1">
            <a:off x="8384268" y="611060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8355B0AB-47A0-3F91-6335-74D59A94F3E3}"/>
              </a:ext>
            </a:extLst>
          </p:cNvPr>
          <p:cNvCxnSpPr>
            <a:cxnSpLocks/>
          </p:cNvCxnSpPr>
          <p:nvPr/>
        </p:nvCxnSpPr>
        <p:spPr>
          <a:xfrm flipV="1">
            <a:off x="9881598" y="606488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ím 1">
            <a:extLst>
              <a:ext uri="{FF2B5EF4-FFF2-40B4-BE49-F238E27FC236}">
                <a16:creationId xmlns:a16="http://schemas.microsoft.com/office/drawing/2014/main" id="{F85963F2-68A7-1FBF-0A7E-50D53D3F05D7}"/>
              </a:ext>
            </a:extLst>
          </p:cNvPr>
          <p:cNvSpPr txBox="1">
            <a:spLocks/>
          </p:cNvSpPr>
          <p:nvPr/>
        </p:nvSpPr>
        <p:spPr>
          <a:xfrm>
            <a:off x="282248" y="1964714"/>
            <a:ext cx="3482032" cy="923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Kiindulási pont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3 elágazás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Szimpla és egyértelmű</a:t>
            </a:r>
          </a:p>
        </p:txBody>
      </p:sp>
    </p:spTree>
    <p:extLst>
      <p:ext uri="{BB962C8B-B14F-4D97-AF65-F5344CB8AC3E}">
        <p14:creationId xmlns:p14="http://schemas.microsoft.com/office/powerpoint/2010/main" val="377627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8A7C-BB8B-1EDF-18CB-C722970B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85774E-BBEB-C6BD-092B-EE4B5490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11040" cy="985520"/>
          </a:xfrm>
        </p:spPr>
        <p:txBody>
          <a:bodyPr/>
          <a:lstStyle/>
          <a:p>
            <a:r>
              <a:rPr lang="hu-HU" b="1" noProof="0" dirty="0">
                <a:latin typeface="Bahnschrift Light" panose="020B0502040204020203" pitchFamily="34" charset="0"/>
              </a:rPr>
              <a:t>Audi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3B8486-08D0-D75E-DF9D-FEA28A0D3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6394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Sebestyén Viktor, </a:t>
            </a:r>
            <a:r>
              <a:rPr lang="hu-HU" noProof="0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hu-HU" noProof="0" dirty="0">
                <a:latin typeface="Arial" panose="020B0604020202020204" pitchFamily="34" charset="0"/>
                <a:cs typeface="Arial" panose="020B0604020202020204" pitchFamily="34" charset="0"/>
              </a:rPr>
              <a:t> János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B4B57-EBE7-7AC6-491E-0E1F62E8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22" y="109991"/>
            <a:ext cx="2191658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D451680-8822-87D2-335E-5532DBBA9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973" y="1769859"/>
            <a:ext cx="4952871" cy="30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71D12404-7CE2-6B97-96ED-7371A3F26AFD}"/>
              </a:ext>
            </a:extLst>
          </p:cNvPr>
          <p:cNvSpPr txBox="1">
            <a:spLocks/>
          </p:cNvSpPr>
          <p:nvPr/>
        </p:nvSpPr>
        <p:spPr>
          <a:xfrm>
            <a:off x="12854941" y="985520"/>
            <a:ext cx="1717456" cy="635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b="1" noProof="0" dirty="0">
                <a:latin typeface="Bahnschrift Light" panose="020B0502040204020203" pitchFamily="34" charset="0"/>
              </a:rPr>
              <a:t>Fő oldal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6FCF887-CA0F-3C0E-96A0-236F479805F8}"/>
              </a:ext>
            </a:extLst>
          </p:cNvPr>
          <p:cNvCxnSpPr>
            <a:cxnSpLocks/>
          </p:cNvCxnSpPr>
          <p:nvPr/>
        </p:nvCxnSpPr>
        <p:spPr>
          <a:xfrm>
            <a:off x="14155629" y="619557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503EBED-3164-4479-6BC3-BC1A494E2516}"/>
              </a:ext>
            </a:extLst>
          </p:cNvPr>
          <p:cNvCxnSpPr>
            <a:cxnSpLocks/>
          </p:cNvCxnSpPr>
          <p:nvPr/>
        </p:nvCxnSpPr>
        <p:spPr>
          <a:xfrm flipV="1">
            <a:off x="14000208" y="511238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0284B1F-E08D-7631-5BD9-A2AFC865F602}"/>
              </a:ext>
            </a:extLst>
          </p:cNvPr>
          <p:cNvCxnSpPr>
            <a:cxnSpLocks/>
          </p:cNvCxnSpPr>
          <p:nvPr/>
        </p:nvCxnSpPr>
        <p:spPr>
          <a:xfrm>
            <a:off x="12558198" y="619557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9D8B990A-D770-23FB-5E03-605C1EC03C35}"/>
              </a:ext>
            </a:extLst>
          </p:cNvPr>
          <p:cNvSpPr/>
          <p:nvPr/>
        </p:nvSpPr>
        <p:spPr>
          <a:xfrm>
            <a:off x="-3074516" y="2053091"/>
            <a:ext cx="2693516" cy="702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D0AA9B70-C0D0-9AD6-BF90-C3CF8CF9768D}"/>
              </a:ext>
            </a:extLst>
          </p:cNvPr>
          <p:cNvCxnSpPr>
            <a:cxnSpLocks/>
          </p:cNvCxnSpPr>
          <p:nvPr/>
        </p:nvCxnSpPr>
        <p:spPr>
          <a:xfrm flipV="1">
            <a:off x="12445728" y="62782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779A972C-62F1-EF85-7C8F-08AE6C1CB25C}"/>
              </a:ext>
            </a:extLst>
          </p:cNvPr>
          <p:cNvCxnSpPr>
            <a:cxnSpLocks/>
          </p:cNvCxnSpPr>
          <p:nvPr/>
        </p:nvCxnSpPr>
        <p:spPr>
          <a:xfrm flipV="1">
            <a:off x="14000208" y="62782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CE58DCB9-1368-DFEE-B3CC-F3B1600BA3E7}"/>
              </a:ext>
            </a:extLst>
          </p:cNvPr>
          <p:cNvCxnSpPr>
            <a:cxnSpLocks/>
          </p:cNvCxnSpPr>
          <p:nvPr/>
        </p:nvCxnSpPr>
        <p:spPr>
          <a:xfrm flipV="1">
            <a:off x="15497538" y="623252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ím 1">
            <a:extLst>
              <a:ext uri="{FF2B5EF4-FFF2-40B4-BE49-F238E27FC236}">
                <a16:creationId xmlns:a16="http://schemas.microsoft.com/office/drawing/2014/main" id="{E20C5C7C-01E2-D619-9AAD-F88D27767439}"/>
              </a:ext>
            </a:extLst>
          </p:cNvPr>
          <p:cNvSpPr txBox="1">
            <a:spLocks/>
          </p:cNvSpPr>
          <p:nvPr/>
        </p:nvSpPr>
        <p:spPr>
          <a:xfrm>
            <a:off x="-3596024" y="1538696"/>
            <a:ext cx="3482032" cy="923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Kiindulási pont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3 elágazás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Szimpla és egyértelmű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3E55CB0-9B7F-6B62-4FA8-30832DC89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11" y="1464788"/>
            <a:ext cx="3148199" cy="5119891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0464AE3-5323-3F25-D20B-7A92978191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9" y="3799424"/>
            <a:ext cx="4205921" cy="2625919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C9958EE4-DBA4-E9CA-BFD8-BAF5D9891339}"/>
              </a:ext>
            </a:extLst>
          </p:cNvPr>
          <p:cNvSpPr/>
          <p:nvPr/>
        </p:nvSpPr>
        <p:spPr>
          <a:xfrm>
            <a:off x="1197725" y="1966209"/>
            <a:ext cx="2672664" cy="7891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310FA9E-271B-C79E-D547-5C1ABA7CBC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3" y="1464788"/>
            <a:ext cx="4153385" cy="4010037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A39DACB8-9CDB-9A56-652A-3E6CFEA7ABD0}"/>
              </a:ext>
            </a:extLst>
          </p:cNvPr>
          <p:cNvSpPr txBox="1">
            <a:spLocks/>
          </p:cNvSpPr>
          <p:nvPr/>
        </p:nvSpPr>
        <p:spPr>
          <a:xfrm>
            <a:off x="657019" y="1747631"/>
            <a:ext cx="3148199" cy="13832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3 további oldal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Minimalista alak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Célra törő</a:t>
            </a:r>
            <a:br>
              <a:rPr lang="hu-HU" sz="2800" b="1" noProof="0" dirty="0">
                <a:latin typeface="Bahnschrift Light" panose="020B0502040204020203" pitchFamily="34" charset="0"/>
              </a:rPr>
            </a:br>
            <a:endParaRPr lang="hu-HU" sz="2800" b="1" noProof="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4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7152-7C5F-43EB-1DDC-228FBF4D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BDFBA6-97C0-231C-5AF8-48167AD83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11040" cy="985520"/>
          </a:xfrm>
        </p:spPr>
        <p:txBody>
          <a:bodyPr/>
          <a:lstStyle/>
          <a:p>
            <a:r>
              <a:rPr lang="hu-HU" b="1" noProof="0" dirty="0">
                <a:latin typeface="Bahnschrift Light" panose="020B0502040204020203" pitchFamily="34" charset="0"/>
              </a:rPr>
              <a:t>Audi projekt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B13B9-6E7C-F2D8-F2CA-9E47AF55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22" y="109991"/>
            <a:ext cx="2191658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15936D-CB11-9E9C-854D-E925EFC81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16" y="7438868"/>
            <a:ext cx="3148199" cy="5119891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8AC8A2-F9AB-272E-F0C3-9BD1A6438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9" y="8188544"/>
            <a:ext cx="4205921" cy="2625919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B1BF1AD-22E4-306C-0F0D-A35FB5091E7E}"/>
              </a:ext>
            </a:extLst>
          </p:cNvPr>
          <p:cNvSpPr/>
          <p:nvPr/>
        </p:nvSpPr>
        <p:spPr>
          <a:xfrm>
            <a:off x="-4573155" y="2240529"/>
            <a:ext cx="2672664" cy="7891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7274CDC7-76FF-4BF3-984A-26AC52913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15" y="7245828"/>
            <a:ext cx="4153385" cy="4010037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1EC096E1-9C68-FB37-0D51-6C12F604B9C5}"/>
              </a:ext>
            </a:extLst>
          </p:cNvPr>
          <p:cNvSpPr txBox="1">
            <a:spLocks/>
          </p:cNvSpPr>
          <p:nvPr/>
        </p:nvSpPr>
        <p:spPr>
          <a:xfrm>
            <a:off x="-4666821" y="2063761"/>
            <a:ext cx="3148199" cy="13832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3 további oldal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Minimalista alak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noProof="0" dirty="0">
                <a:latin typeface="Bahnschrift Light" panose="020B0502040204020203" pitchFamily="34" charset="0"/>
              </a:rPr>
              <a:t>Célra törő</a:t>
            </a:r>
            <a:br>
              <a:rPr lang="hu-HU" sz="2800" b="1" noProof="0" dirty="0">
                <a:latin typeface="Bahnschrift Light" panose="020B0502040204020203" pitchFamily="34" charset="0"/>
              </a:rPr>
            </a:br>
            <a:endParaRPr lang="hu-HU" sz="2800" b="1" noProof="0" dirty="0">
              <a:latin typeface="Bahnschrift Light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5F1B58EA-231C-928F-D599-67E191748A24}"/>
              </a:ext>
            </a:extLst>
          </p:cNvPr>
          <p:cNvSpPr txBox="1">
            <a:spLocks/>
          </p:cNvSpPr>
          <p:nvPr/>
        </p:nvSpPr>
        <p:spPr>
          <a:xfrm>
            <a:off x="2047017" y="2681638"/>
            <a:ext cx="7808183" cy="13832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800" b="1" u="sng" noProof="0" dirty="0">
                <a:latin typeface="Bahnschrift Light" panose="020B0502040204020203" pitchFamily="34" charset="0"/>
              </a:rPr>
              <a:t>Munkamenet, Problémák, Megoldások</a:t>
            </a:r>
          </a:p>
        </p:txBody>
      </p:sp>
    </p:spTree>
    <p:extLst>
      <p:ext uri="{BB962C8B-B14F-4D97-AF65-F5344CB8AC3E}">
        <p14:creationId xmlns:p14="http://schemas.microsoft.com/office/powerpoint/2010/main" val="1375006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62</Words>
  <Application>Microsoft Office PowerPoint</Application>
  <PresentationFormat>Szélesvásznú</PresentationFormat>
  <Paragraphs>22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Bahnschrift Light</vt:lpstr>
      <vt:lpstr>Calibri</vt:lpstr>
      <vt:lpstr>Calibri Light</vt:lpstr>
      <vt:lpstr>Office-téma</vt:lpstr>
      <vt:lpstr>Audi projekt</vt:lpstr>
      <vt:lpstr>Audi projekt</vt:lpstr>
      <vt:lpstr>Audi projekt</vt:lpstr>
      <vt:lpstr>Audi projekt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Sebestyen</dc:creator>
  <cp:lastModifiedBy>Viktor Sebestyen</cp:lastModifiedBy>
  <cp:revision>3</cp:revision>
  <dcterms:created xsi:type="dcterms:W3CDTF">2025-09-15T18:46:20Z</dcterms:created>
  <dcterms:modified xsi:type="dcterms:W3CDTF">2025-09-17T19:09:48Z</dcterms:modified>
</cp:coreProperties>
</file>